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5" r:id="rId2"/>
    <p:sldMasterId id="2147483667" r:id="rId3"/>
    <p:sldMasterId id="2147483669" r:id="rId4"/>
  </p:sldMasterIdLst>
  <p:notesMasterIdLst>
    <p:notesMasterId r:id="rId7"/>
  </p:notesMasterIdLst>
  <p:sldIdLst>
    <p:sldId id="257" r:id="rId5"/>
    <p:sldId id="261" r:id="rId6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F7FF"/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86879" autoAdjust="0"/>
  </p:normalViewPr>
  <p:slideViewPr>
    <p:cSldViewPr>
      <p:cViewPr varScale="1">
        <p:scale>
          <a:sx n="112" d="100"/>
          <a:sy n="112" d="100"/>
        </p:scale>
        <p:origin x="918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69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5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33400" y="361950"/>
            <a:ext cx="7848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068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1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742950"/>
            <a:ext cx="708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1" y="1428750"/>
            <a:ext cx="7315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opherCantrell/class-HTMLCSS/tree/master/Exercise5/solut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topherCantrell/class-HTMLCSS/tree/master/Exercise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438150"/>
            <a:ext cx="9144000" cy="609600"/>
          </a:xfrm>
        </p:spPr>
        <p:txBody>
          <a:bodyPr/>
          <a:lstStyle/>
          <a:p>
            <a:pPr algn="ctr"/>
            <a:r>
              <a:rPr lang="en-US" dirty="0"/>
              <a:t>Exercise 6: </a:t>
            </a:r>
            <a:r>
              <a:rPr lang="en-US" dirty="0" err="1"/>
              <a:t>KidSpace</a:t>
            </a:r>
            <a:r>
              <a:rPr lang="en-US" dirty="0"/>
              <a:t> Station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2A49B7-9212-48C0-B25E-28A0B64CEB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590800" y="1276350"/>
            <a:ext cx="3775889" cy="261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35696" y="133350"/>
            <a:ext cx="7848600" cy="609600"/>
          </a:xfrm>
        </p:spPr>
        <p:txBody>
          <a:bodyPr/>
          <a:lstStyle/>
          <a:p>
            <a:pPr algn="ctr"/>
            <a:r>
              <a:rPr lang="en-US" dirty="0"/>
              <a:t>Exercise 6: </a:t>
            </a:r>
            <a:r>
              <a:rPr lang="en-US" dirty="0" err="1"/>
              <a:t>KidSpace</a:t>
            </a:r>
            <a:r>
              <a:rPr lang="en-US" dirty="0"/>
              <a:t> Station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914400" y="1123950"/>
            <a:ext cx="7086600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Sign up for the </a:t>
            </a:r>
            <a:r>
              <a:rPr lang="en-US" sz="14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KidSpace</a:t>
            </a: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 newsletter!</a:t>
            </a: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Implement a sign-up form at the bottom of the main area with the following inputs:</a:t>
            </a: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“Name”</a:t>
            </a: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“Email” (email address input)</a:t>
            </a: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“Birthday” (date input)</a:t>
            </a: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Submit button</a:t>
            </a:r>
          </a:p>
          <a:p>
            <a:pPr marL="342900" lvl="0" indent="-342900">
              <a:spcBef>
                <a:spcPct val="20000"/>
              </a:spcBef>
              <a:buFontTx/>
              <a:buChar char="-"/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Use your code from the last exercise or the last solution here:</a:t>
            </a:r>
          </a:p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  <a:hlinkClick r:id="rId3"/>
              </a:rPr>
              <a:t>https://github.com/topherCantrell/class-HTMLCSS/tree/master/Exercise5/solution</a:t>
            </a: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Post the form to your </a:t>
            </a:r>
            <a:r>
              <a:rPr lang="en-US" sz="14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SoftServe</a:t>
            </a: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 server at this URL: </a:t>
            </a:r>
            <a:r>
              <a:rPr lang="en-US" sz="1600" b="1" dirty="0">
                <a:solidFill>
                  <a:srgbClr val="00B050"/>
                </a:solidFill>
                <a:latin typeface="Palatino Linotype" panose="02040502050505030304" pitchFamily="18" charset="0"/>
              </a:rPr>
              <a:t>/</a:t>
            </a:r>
            <a:r>
              <a:rPr lang="en-US" sz="1600" b="1" dirty="0" err="1">
                <a:solidFill>
                  <a:srgbClr val="00B050"/>
                </a:solidFill>
                <a:latin typeface="Palatino Linotype" panose="02040502050505030304" pitchFamily="18" charset="0"/>
              </a:rPr>
              <a:t>cgi</a:t>
            </a:r>
            <a:r>
              <a:rPr lang="en-US" sz="1600" b="1" dirty="0">
                <a:solidFill>
                  <a:srgbClr val="00B050"/>
                </a:solidFill>
                <a:latin typeface="Palatino Linotype" panose="02040502050505030304" pitchFamily="18" charset="0"/>
              </a:rPr>
              <a:t>/</a:t>
            </a:r>
            <a:r>
              <a:rPr lang="en-US" sz="1600" b="1" dirty="0" err="1">
                <a:solidFill>
                  <a:srgbClr val="00B050"/>
                </a:solidFill>
                <a:latin typeface="Palatino Linotype" panose="02040502050505030304" pitchFamily="18" charset="0"/>
              </a:rPr>
              <a:t>SignUp</a:t>
            </a:r>
            <a:endParaRPr lang="en-US" sz="1600" b="1" dirty="0">
              <a:solidFill>
                <a:srgbClr val="00B05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You will need the </a:t>
            </a:r>
            <a:r>
              <a:rPr lang="en-US" sz="14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SignUp.class</a:t>
            </a: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</a:rPr>
              <a:t> file on your desktop with </a:t>
            </a:r>
            <a:r>
              <a:rPr lang="en-US" sz="1400" dirty="0" err="1">
                <a:solidFill>
                  <a:srgbClr val="0070C0"/>
                </a:solidFill>
                <a:latin typeface="Palatino Linotype" panose="02040502050505030304" pitchFamily="18" charset="0"/>
              </a:rPr>
              <a:t>SoftServe.class</a:t>
            </a: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A067AE-9E08-49E6-898E-2C50B893AA70}"/>
              </a:ext>
            </a:extLst>
          </p:cNvPr>
          <p:cNvSpPr/>
          <p:nvPr/>
        </p:nvSpPr>
        <p:spPr>
          <a:xfrm>
            <a:off x="1600200" y="742950"/>
            <a:ext cx="6275715" cy="56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400" dirty="0">
                <a:solidFill>
                  <a:srgbClr val="0070C0"/>
                </a:solidFill>
                <a:latin typeface="Palatino Linotype" panose="02040502050505030304" pitchFamily="18" charset="0"/>
                <a:hlinkClick r:id="rId4"/>
              </a:rPr>
              <a:t>https://github.com/topherCantrell/class-HTMLCSS/tree/master</a:t>
            </a:r>
            <a:r>
              <a:rPr lang="en-US" sz="1400">
                <a:solidFill>
                  <a:srgbClr val="0070C0"/>
                </a:solidFill>
                <a:latin typeface="Palatino Linotype" panose="02040502050505030304" pitchFamily="18" charset="0"/>
                <a:hlinkClick r:id="rId4"/>
              </a:rPr>
              <a:t>/Exercise6</a:t>
            </a: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  <a:p>
            <a:pPr lvl="0">
              <a:spcBef>
                <a:spcPct val="20000"/>
              </a:spcBef>
            </a:pPr>
            <a:endParaRPr lang="en-US" sz="1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50504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3572</TotalTime>
  <Words>131</Words>
  <Application>Microsoft Office PowerPoint</Application>
  <PresentationFormat>On-screen Show (16:9)</PresentationFormat>
  <Paragraphs>19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Palatino Linotype</vt:lpstr>
      <vt:lpstr>Class</vt:lpstr>
      <vt:lpstr>Exercise</vt:lpstr>
      <vt:lpstr>Solution</vt:lpstr>
      <vt:lpstr>Quiz</vt:lpstr>
      <vt:lpstr>Exercise 6: KidSpace Station </vt:lpstr>
      <vt:lpstr>Exercise 6: KidSpace Station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146</cp:revision>
  <cp:lastPrinted>2015-07-06T21:44:19Z</cp:lastPrinted>
  <dcterms:created xsi:type="dcterms:W3CDTF">2015-07-04T21:12:26Z</dcterms:created>
  <dcterms:modified xsi:type="dcterms:W3CDTF">2017-06-14T23:39:47Z</dcterms:modified>
</cp:coreProperties>
</file>

<file path=docProps/thumbnail.jpeg>
</file>